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36004500" cy="50406300"/>
  <p:notesSz cx="6884988" cy="10018713"/>
  <p:defaultTextStyle>
    <a:defPPr>
      <a:defRPr lang="fr-FR"/>
    </a:defPPr>
    <a:lvl1pPr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114550" indent="-1657350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229100" indent="-3314700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345238" indent="-4973638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459788" indent="-6630988" algn="l" defTabSz="4229100" rtl="0" fontAlgn="base">
      <a:spcBef>
        <a:spcPct val="0"/>
      </a:spcBef>
      <a:spcAft>
        <a:spcPct val="0"/>
      </a:spcAft>
      <a:defRPr sz="8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876">
          <p15:clr>
            <a:srgbClr val="A4A3A4"/>
          </p15:clr>
        </p15:guide>
        <p15:guide id="2" pos="11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2E41"/>
    <a:srgbClr val="FF3399"/>
    <a:srgbClr val="00FF00"/>
    <a:srgbClr val="0000FF"/>
    <a:srgbClr val="800000"/>
    <a:srgbClr val="FF7C80"/>
    <a:srgbClr val="CC0066"/>
    <a:srgbClr val="1C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46522" autoAdjust="0"/>
  </p:normalViewPr>
  <p:slideViewPr>
    <p:cSldViewPr>
      <p:cViewPr varScale="1">
        <p:scale>
          <a:sx n="10" d="100"/>
          <a:sy n="10" d="100"/>
        </p:scale>
        <p:origin x="2658" y="54"/>
      </p:cViewPr>
      <p:guideLst>
        <p:guide orient="horz" pos="15876"/>
        <p:guide pos="11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0860193-AC4F-45B9-B7AB-E6B612450AE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 defTabSz="446837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037AA96-0B98-48FF-84AE-8483DB296B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20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9" y="15658635"/>
            <a:ext cx="30603825" cy="10804682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00675" y="28563570"/>
            <a:ext cx="25203150" cy="12881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1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4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60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57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69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0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2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8906B-8999-4E63-BF16-180C057C56F0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BCE8-DDCD-4212-9BA1-FB3F0DE960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7C4A6-401B-4A8F-A4BC-336D046D9E28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EEC9-AA78-4A74-B34C-D712851086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6103263" y="2018599"/>
            <a:ext cx="8101013" cy="4300870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800226" y="2018599"/>
            <a:ext cx="23702963" cy="430087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5709-FB40-4E80-B729-FBA91DCD3C4E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FE8A-3809-4D48-982B-A7E77C77F4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F23B5-E3E5-4E12-97D4-62D9B653E0CB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D982-0DC7-4BE0-8CA3-BC93FEFF45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4110" y="32390722"/>
            <a:ext cx="30603825" cy="10011252"/>
          </a:xfrm>
        </p:spPr>
        <p:txBody>
          <a:bodyPr anchor="t"/>
          <a:lstStyle>
            <a:lvl1pPr algn="l">
              <a:defRPr sz="184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44110" y="21364348"/>
            <a:ext cx="30603825" cy="11026373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115104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230209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34531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460412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575517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69062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80572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92083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FCED-26A7-4EAE-9313-16F3CFFB4B8A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4146-5008-4A28-8CC6-2C27143F55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00225" y="11761475"/>
            <a:ext cx="15901988" cy="33265833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2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302287" y="11761475"/>
            <a:ext cx="15901988" cy="33265833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2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1727-196A-4634-9F36-EEBA2E9FFE0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904FC-5837-4457-BAA4-C37F23213A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00228" y="11283085"/>
            <a:ext cx="15908240" cy="470225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15104" indent="0">
              <a:buNone/>
              <a:defRPr sz="9200" b="1"/>
            </a:lvl2pPr>
            <a:lvl3pPr marL="4230209" indent="0">
              <a:buNone/>
              <a:defRPr sz="8100" b="1"/>
            </a:lvl3pPr>
            <a:lvl4pPr marL="6345313" indent="0">
              <a:buNone/>
              <a:defRPr sz="7600" b="1"/>
            </a:lvl4pPr>
            <a:lvl5pPr marL="8460412" indent="0">
              <a:buNone/>
              <a:defRPr sz="7600" b="1"/>
            </a:lvl5pPr>
            <a:lvl6pPr marL="10575517" indent="0">
              <a:buNone/>
              <a:defRPr sz="7600" b="1"/>
            </a:lvl6pPr>
            <a:lvl7pPr marL="12690621" indent="0">
              <a:buNone/>
              <a:defRPr sz="7600" b="1"/>
            </a:lvl7pPr>
            <a:lvl8pPr marL="14805725" indent="0">
              <a:buNone/>
              <a:defRPr sz="7600" b="1"/>
            </a:lvl8pPr>
            <a:lvl9pPr marL="16920830" indent="0">
              <a:buNone/>
              <a:defRPr sz="7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00228" y="15985336"/>
            <a:ext cx="15908240" cy="29041967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1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8289795" y="11283085"/>
            <a:ext cx="15914488" cy="470225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15104" indent="0">
              <a:buNone/>
              <a:defRPr sz="9200" b="1"/>
            </a:lvl2pPr>
            <a:lvl3pPr marL="4230209" indent="0">
              <a:buNone/>
              <a:defRPr sz="8100" b="1"/>
            </a:lvl3pPr>
            <a:lvl4pPr marL="6345313" indent="0">
              <a:buNone/>
              <a:defRPr sz="7600" b="1"/>
            </a:lvl4pPr>
            <a:lvl5pPr marL="8460412" indent="0">
              <a:buNone/>
              <a:defRPr sz="7600" b="1"/>
            </a:lvl5pPr>
            <a:lvl6pPr marL="10575517" indent="0">
              <a:buNone/>
              <a:defRPr sz="7600" b="1"/>
            </a:lvl6pPr>
            <a:lvl7pPr marL="12690621" indent="0">
              <a:buNone/>
              <a:defRPr sz="7600" b="1"/>
            </a:lvl7pPr>
            <a:lvl8pPr marL="14805725" indent="0">
              <a:buNone/>
              <a:defRPr sz="7600" b="1"/>
            </a:lvl8pPr>
            <a:lvl9pPr marL="16920830" indent="0">
              <a:buNone/>
              <a:defRPr sz="7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8289795" y="15985336"/>
            <a:ext cx="15914488" cy="29041967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1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F07A-3607-4909-965F-1DE80C70C4CC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744C7-EA7E-415B-856E-5842C274475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B194-B429-41E4-88E6-A4FAA31BCD37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3702-F947-4E9F-BD23-E990B289DB9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2B5-CD27-42A5-9C40-A9EB7D8B3BF7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011F-F034-439B-A79D-960110C5FC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228" y="2006920"/>
            <a:ext cx="11845234" cy="8541068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76765" y="2006922"/>
            <a:ext cx="20127518" cy="43020382"/>
          </a:xfrm>
        </p:spPr>
        <p:txBody>
          <a:bodyPr/>
          <a:lstStyle>
            <a:lvl1pPr>
              <a:defRPr sz="15100"/>
            </a:lvl1pPr>
            <a:lvl2pPr>
              <a:defRPr sz="13000"/>
            </a:lvl2pPr>
            <a:lvl3pPr>
              <a:defRPr sz="113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00228" y="10547990"/>
            <a:ext cx="11845234" cy="34479315"/>
          </a:xfrm>
        </p:spPr>
        <p:txBody>
          <a:bodyPr/>
          <a:lstStyle>
            <a:lvl1pPr marL="0" indent="0">
              <a:buNone/>
              <a:defRPr sz="6500"/>
            </a:lvl1pPr>
            <a:lvl2pPr marL="2115104" indent="0">
              <a:buNone/>
              <a:defRPr sz="5400"/>
            </a:lvl2pPr>
            <a:lvl3pPr marL="4230209" indent="0">
              <a:buNone/>
              <a:defRPr sz="4900"/>
            </a:lvl3pPr>
            <a:lvl4pPr marL="6345313" indent="0">
              <a:buNone/>
              <a:defRPr sz="4300"/>
            </a:lvl4pPr>
            <a:lvl5pPr marL="8460412" indent="0">
              <a:buNone/>
              <a:defRPr sz="4300"/>
            </a:lvl5pPr>
            <a:lvl6pPr marL="10575517" indent="0">
              <a:buNone/>
              <a:defRPr sz="4300"/>
            </a:lvl6pPr>
            <a:lvl7pPr marL="12690621" indent="0">
              <a:buNone/>
              <a:defRPr sz="4300"/>
            </a:lvl7pPr>
            <a:lvl8pPr marL="14805725" indent="0">
              <a:buNone/>
              <a:defRPr sz="4300"/>
            </a:lvl8pPr>
            <a:lvl9pPr marL="16920830" indent="0">
              <a:buNone/>
              <a:defRPr sz="4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909C3-A598-4C30-B4A1-6BC9346D46A3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D7DA-C44C-43EE-B749-6221144788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57134" y="35284413"/>
            <a:ext cx="21602700" cy="4165526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7057134" y="4503894"/>
            <a:ext cx="21602700" cy="30243780"/>
          </a:xfrm>
        </p:spPr>
        <p:txBody>
          <a:bodyPr rtlCol="0">
            <a:normAutofit/>
          </a:bodyPr>
          <a:lstStyle>
            <a:lvl1pPr marL="0" indent="0">
              <a:buNone/>
              <a:defRPr sz="15100"/>
            </a:lvl1pPr>
            <a:lvl2pPr marL="2115104" indent="0">
              <a:buNone/>
              <a:defRPr sz="13000"/>
            </a:lvl2pPr>
            <a:lvl3pPr marL="4230209" indent="0">
              <a:buNone/>
              <a:defRPr sz="11300"/>
            </a:lvl3pPr>
            <a:lvl4pPr marL="6345313" indent="0">
              <a:buNone/>
              <a:defRPr sz="9200"/>
            </a:lvl4pPr>
            <a:lvl5pPr marL="8460412" indent="0">
              <a:buNone/>
              <a:defRPr sz="9200"/>
            </a:lvl5pPr>
            <a:lvl6pPr marL="10575517" indent="0">
              <a:buNone/>
              <a:defRPr sz="9200"/>
            </a:lvl6pPr>
            <a:lvl7pPr marL="12690621" indent="0">
              <a:buNone/>
              <a:defRPr sz="9200"/>
            </a:lvl7pPr>
            <a:lvl8pPr marL="14805725" indent="0">
              <a:buNone/>
              <a:defRPr sz="9200"/>
            </a:lvl8pPr>
            <a:lvl9pPr marL="16920830" indent="0">
              <a:buNone/>
              <a:defRPr sz="92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057134" y="39449931"/>
            <a:ext cx="21602700" cy="5915739"/>
          </a:xfrm>
        </p:spPr>
        <p:txBody>
          <a:bodyPr/>
          <a:lstStyle>
            <a:lvl1pPr marL="0" indent="0">
              <a:buNone/>
              <a:defRPr sz="6500"/>
            </a:lvl1pPr>
            <a:lvl2pPr marL="2115104" indent="0">
              <a:buNone/>
              <a:defRPr sz="5400"/>
            </a:lvl2pPr>
            <a:lvl3pPr marL="4230209" indent="0">
              <a:buNone/>
              <a:defRPr sz="4900"/>
            </a:lvl3pPr>
            <a:lvl4pPr marL="6345313" indent="0">
              <a:buNone/>
              <a:defRPr sz="4300"/>
            </a:lvl4pPr>
            <a:lvl5pPr marL="8460412" indent="0">
              <a:buNone/>
              <a:defRPr sz="4300"/>
            </a:lvl5pPr>
            <a:lvl6pPr marL="10575517" indent="0">
              <a:buNone/>
              <a:defRPr sz="4300"/>
            </a:lvl6pPr>
            <a:lvl7pPr marL="12690621" indent="0">
              <a:buNone/>
              <a:defRPr sz="4300"/>
            </a:lvl7pPr>
            <a:lvl8pPr marL="14805725" indent="0">
              <a:buNone/>
              <a:defRPr sz="4300"/>
            </a:lvl8pPr>
            <a:lvl9pPr marL="16920830" indent="0">
              <a:buNone/>
              <a:defRPr sz="43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11C0-6FDC-42ED-994E-D1A44518E041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53883-EE97-4803-9E7F-D902C23DA9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800225" y="2019300"/>
            <a:ext cx="32404050" cy="84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020" tIns="211513" rIns="423020" bIns="211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800225" y="11761788"/>
            <a:ext cx="32404050" cy="332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020" tIns="211513" rIns="423020" bIns="211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800225" y="46718538"/>
            <a:ext cx="8401050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l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9C96-8209-4E54-AB61-AC23580C890E}" type="datetimeFigureOut">
              <a:rPr lang="fr-FR"/>
              <a:pPr>
                <a:defRPr/>
              </a:pPr>
              <a:t>09/07/2023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301538" y="46718538"/>
            <a:ext cx="11401425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ctr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5803225" y="46718538"/>
            <a:ext cx="8401050" cy="2684462"/>
          </a:xfrm>
          <a:prstGeom prst="rect">
            <a:avLst/>
          </a:prstGeom>
        </p:spPr>
        <p:txBody>
          <a:bodyPr vert="horz" lIns="423020" tIns="211513" rIns="423020" bIns="211513" rtlCol="0" anchor="ctr"/>
          <a:lstStyle>
            <a:lvl1pPr algn="r" defTabSz="4230209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E1CA58-A34B-425C-912D-6EFED4C90D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29100" rtl="0" eaLnBrk="0" fontAlgn="base" hangingPunct="0">
        <a:spcBef>
          <a:spcPct val="0"/>
        </a:spcBef>
        <a:spcAft>
          <a:spcPct val="0"/>
        </a:spcAft>
        <a:defRPr sz="20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2pPr>
      <a:lvl3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3pPr>
      <a:lvl4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4pPr>
      <a:lvl5pPr algn="ctr" defTabSz="4229100" rtl="0" eaLnBrk="0" fontAlgn="base" hangingPunct="0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5pPr>
      <a:lvl6pPr marL="4572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6pPr>
      <a:lvl7pPr marL="9144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7pPr>
      <a:lvl8pPr marL="13716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8pPr>
      <a:lvl9pPr marL="1828800" algn="ctr" defTabSz="4229100" rtl="0" fontAlgn="base">
        <a:spcBef>
          <a:spcPct val="0"/>
        </a:spcBef>
        <a:spcAft>
          <a:spcPct val="0"/>
        </a:spcAft>
        <a:defRPr sz="20500">
          <a:solidFill>
            <a:schemeClr val="tx1"/>
          </a:solidFill>
          <a:latin typeface="Calibri" pitchFamily="34" charset="0"/>
        </a:defRPr>
      </a:lvl9pPr>
    </p:titleStyle>
    <p:bodyStyle>
      <a:lvl1pPr marL="1585913" indent="-1585913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436938" indent="-1320800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286375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402513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4pPr>
      <a:lvl5pPr marL="9517063" indent="-1057275" algn="l" defTabSz="42291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3069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748173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5863278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7978382" indent="-1057552" algn="l" defTabSz="4230209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115104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230209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345313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460412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575517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690621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805725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920830" algn="l" defTabSz="4230209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50" Type="http://schemas.openxmlformats.org/officeDocument/2006/relationships/image" Target="../media/image49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9" Type="http://schemas.openxmlformats.org/officeDocument/2006/relationships/image" Target="../media/image28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8" Type="http://schemas.openxmlformats.org/officeDocument/2006/relationships/image" Target="../media/image7.jpeg"/><Relationship Id="rId51" Type="http://schemas.openxmlformats.org/officeDocument/2006/relationships/image" Target="../media/image50.pn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0" y="-34274"/>
            <a:ext cx="36004500" cy="3491008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lIns="104452" tIns="52223" rIns="104452" bIns="52223">
            <a:spAutoFit/>
          </a:bodyPr>
          <a:lstStyle/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ar-S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جـــامعة بــاجــي مختــار</a:t>
            </a:r>
            <a:r>
              <a:rPr lang="fr-FR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 </a:t>
            </a:r>
            <a:r>
              <a:rPr lang="ar-S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- عنــاب</a:t>
            </a:r>
            <a:r>
              <a:rPr lang="ar-DZ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ـ</a:t>
            </a:r>
            <a:r>
              <a:rPr lang="ar-S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ة</a:t>
            </a:r>
            <a:endParaRPr lang="fr-FR" sz="7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Verdana" pitchFamily="34" charset="0"/>
              <a:cs typeface="Andalus" pitchFamily="18" charset="-78"/>
            </a:endParaRPr>
          </a:p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ar-S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كلية علوم الأرض</a:t>
            </a:r>
            <a:endParaRPr lang="fr-FR" sz="7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Verdana" pitchFamily="34" charset="0"/>
              <a:cs typeface="Andalus" pitchFamily="18" charset="-78"/>
            </a:endParaRPr>
          </a:p>
          <a:p>
            <a:pPr algn="ctr" defTabSz="4230209" rtl="1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ar-S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Verdana" pitchFamily="34" charset="0"/>
                <a:cs typeface="Andalus" pitchFamily="18" charset="-78"/>
              </a:rPr>
              <a:t>قسم الجيولوجيا</a:t>
            </a:r>
            <a:endParaRPr lang="fr-FR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Verdana" pitchFamily="34" charset="0"/>
              <a:cs typeface="Andalus" pitchFamily="18" charset="-78"/>
            </a:endParaRP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86403"/>
              </p:ext>
            </p:extLst>
          </p:nvPr>
        </p:nvGraphicFramePr>
        <p:xfrm>
          <a:off x="1173163" y="3227388"/>
          <a:ext cx="33861611" cy="4400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73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33720">
                <a:tc gridSpan="7">
                  <a:txBody>
                    <a:bodyPr/>
                    <a:lstStyle/>
                    <a:p>
                      <a:pPr algn="ctr" rtl="1"/>
                      <a:r>
                        <a:rPr lang="ar-SA" sz="8000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أنشطة ميدانية لقسم الجيولوجيا</a:t>
                      </a:r>
                      <a:endParaRPr lang="fr-FR" sz="8000" cap="all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algn="ctr" rtl="1"/>
                      <a:r>
                        <a:rPr lang="ar-SA" sz="7000" b="1" u="dbl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عينات صخور </a:t>
                      </a:r>
                      <a:r>
                        <a:rPr lang="ar-DZ" sz="7000" b="1" u="dbl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«متحف </a:t>
                      </a:r>
                      <a:r>
                        <a:rPr lang="ar-DZ" sz="7000" b="1" u="dbl" cap="all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</a:t>
                      </a:r>
                      <a:r>
                        <a:rPr lang="ar-SA" sz="7000" b="1" u="dbl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قسم</a:t>
                      </a:r>
                      <a:r>
                        <a:rPr lang="ar-DZ" sz="7000" b="1" u="dbl" cap="all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»</a:t>
                      </a:r>
                      <a:endParaRPr lang="fr-FR" sz="7000" b="1" u="dbl" cap="all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1" eaLnBrk="1" latinLnBrk="0" hangingPunct="1"/>
                      <a:r>
                        <a:rPr lang="ar-SA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محطة الأرصاد الجوية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للقسم</a:t>
                      </a:r>
                      <a:endParaRPr lang="fr-FR" sz="7000" b="1" u="dbl" kern="1200" cap="all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marR="0" indent="0" algn="ctr" defTabSz="42302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7000" b="1" u="dbl" kern="1200" cap="all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ورشة </a:t>
                      </a:r>
                      <a:r>
                        <a:rPr lang="ar-DZ" sz="7000" b="1" u="dbl" kern="1200" cap="all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الشرائح </a:t>
                      </a:r>
                      <a:r>
                        <a:rPr lang="ar-SA" sz="7000" b="1" u="dbl" kern="1200" cap="all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الرقيقة</a:t>
                      </a:r>
                      <a:r>
                        <a:rPr lang="ar-DZ" sz="7000" b="1" u="dbl" kern="1200" cap="all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للقسم</a:t>
                      </a:r>
                      <a:endParaRPr lang="fr-FR" sz="7000" b="1" u="dbl" kern="1200" cap="all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1" eaLnBrk="1" latinLnBrk="0" hangingPunct="1"/>
                      <a:r>
                        <a:rPr lang="ar-SA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خرجات 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علمية لمحجرة فلفلة و للمؤسسة الوطنية للرخام «</a:t>
                      </a:r>
                      <a:r>
                        <a:rPr lang="en-GB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ENAMARBRE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fr-FR" sz="7000" b="1" u="dbl" kern="1200" cap="all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algn="ctr" rtl="1"/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تربص ميداني - </a:t>
                      </a:r>
                      <a:r>
                        <a:rPr lang="ar-DZ" sz="7000" b="1" u="dbl" kern="1200" cap="all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هيدروجيولوجيا</a:t>
                      </a:r>
                      <a:endParaRPr lang="fr-FR" sz="7000" b="1" u="dbl" kern="1200" cap="all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1" eaLnBrk="1" latinLnBrk="0" hangingPunct="1"/>
                      <a:r>
                        <a:rPr lang="ar-SA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خرجات 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علمية للمناطق الرطبة</a:t>
                      </a:r>
                      <a:endParaRPr lang="fr-FR" sz="7000" b="1" u="dbl" kern="1200" cap="all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33720">
                <a:tc gridSpan="7">
                  <a:txBody>
                    <a:bodyPr/>
                    <a:lstStyle/>
                    <a:p>
                      <a:pPr marL="0" algn="ctr" defTabSz="4230209" rtl="1" eaLnBrk="1" latinLnBrk="0" hangingPunct="1"/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دراسة </a:t>
                      </a:r>
                      <a:r>
                        <a:rPr lang="ar-SA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ينابيع المياه الجوفيّة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DZ" sz="7000" b="1" u="dbl" kern="1200" cap="all" baseline="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سرايدي</a:t>
                      </a:r>
                      <a:r>
                        <a:rPr lang="ar-DZ" sz="7000" b="1" u="dbl" kern="1200" cap="all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– عنابة</a:t>
                      </a:r>
                      <a:endParaRPr lang="fr-FR" sz="7000" b="1" u="dbl" kern="1200" cap="all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372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170" name="Image 28" descr="DSC009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0930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" name="Image 29" descr="DSC009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394" y="9210480"/>
            <a:ext cx="4572000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2" name="Image 35" descr="DSC009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1978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3" name="Image 37" descr="DSC00966.JPG"/>
          <p:cNvPicPr preferRelativeResize="0"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2130" y="9217374"/>
            <a:ext cx="45720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4" name="Image 38" descr="DSC00967.JPG"/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91082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5" name="Image 39" descr="DSC00968.JPG"/>
          <p:cNvPicPr preferRelativeResize="0"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31050" y="9217374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6" name="Image 40" descr="DSC0096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06514" y="9217374"/>
            <a:ext cx="4572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7" name="Picture 135" descr="G:\lames minces +Station météo\Station Météo\DSC040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0930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8" name="Picture 13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96394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9" name="Image 23" descr="FILE0090 (50).bmp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491082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0" name="Image 26" descr="FILE0090 (62).bmp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666546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" name="Image 27" descr="FILE0090 (77)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6394" y="20962675"/>
            <a:ext cx="4572000" cy="272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2" name="Image 28" descr="FILE0090 (90)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81978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3" name="Image 29" descr="FILE0090 (92)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57442" y="20954678"/>
            <a:ext cx="4572000" cy="272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4" name="Image 30" descr="FILE0090 (102)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806514" y="20954678"/>
            <a:ext cx="4572000" cy="272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5" name="Image 31" descr="FILE0090 (115)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352130" y="20954678"/>
            <a:ext cx="4572000" cy="272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6" name="Picture 137" descr="G:\visite des étudiants de Skikda à la station pluvimètrique du Dpt de géologie\2012-02-01 11.59.44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981978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7" name="Picture 138" descr="G:\visite des étudiants de Skikda à la station pluvimètrique du Dpt de géologie\2012-02-01 12.03.39.jpg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806514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8" name="Picture 139" descr="G:\visite des étudiants de Skikda à la station pluvimètrique du Dpt de géologie\2012-02-01 12.03.08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0631050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9" name="Picture 140" descr="G:\visite des étudiants de Skikda à la station pluvimètrique du Dpt de géologie\2012-01-31 14.10.2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352130" y="15050022"/>
            <a:ext cx="4572000" cy="27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0" name="Picture 141" descr="G:\visite des étudiants de Skikda à la station pluvimètrique du Dpt de géologie\2012-02-01 12.00.4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491082" y="15050022"/>
            <a:ext cx="4572000" cy="2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" name="Image 37" descr="2013-05-26 11.38.15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296394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2" name="Image 38" descr="2013-05-26 11.58.40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120930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3" name="Image 41" descr="2013-05-26 12.12.12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5806514" y="26787326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4" name="Image 43" descr="2013-05-26 12.13.18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981978" y="26787326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" name="Image 44" descr="2013-05-26 14.28.13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0666546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6" name="Image 45" descr="2013-05-26 14.28.16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5455586" y="26794175"/>
            <a:ext cx="4572000" cy="2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7" name="Picture 142" descr="G:\Photos carrière Filfila Marbre Mai 2013\2013-05-26 14.32.05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0352130" y="26794174"/>
            <a:ext cx="4572000" cy="272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8" name="Picture 143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296394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9" name="Picture 144" descr="F:\Djafar\DSC04524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157442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0" name="Picture 145" descr="F:\Djafar\DSC05254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0981978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" name="Picture 146" descr="F:\Djafar\Ras El Ain18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5806514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2" name="Picture 147" descr="F:\Djafar\DSC04675.JP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0666546" y="32691982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3" name="Picture 148" descr="F:\Djafar\DSC04660.JP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5491082" y="32691982"/>
            <a:ext cx="4572000" cy="27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5" name="Image 45" descr="DSC05335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0352130" y="32704088"/>
            <a:ext cx="4572000" cy="27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6" name="Image 49" descr="DSC05812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296394" y="38524630"/>
            <a:ext cx="4572000" cy="27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7" name="Image 50" descr="DSC05713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6120930" y="38524630"/>
            <a:ext cx="4572000" cy="27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8" name="Image 51" descr="DSC05717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0981978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9" name="Image 52" descr="DSC05742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15806514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0" name="Image 53" descr="DSC05716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0666546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" name="Image 54" descr="DSC05718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5455586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2" name="Image 55" descr="DSC05770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30352130" y="38524630"/>
            <a:ext cx="4572000" cy="27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3" name="Image 59" descr="DSC07506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10981978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4" name="Image 63" descr="DSC07888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1296394" y="44428477"/>
            <a:ext cx="4572000" cy="2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5" name="Image 64" descr="DSC07493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6157442" y="44429286"/>
            <a:ext cx="4572000" cy="2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6" name="Image 65" descr="DSC07490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15806514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7" name="Image 66" descr="DSC07564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0631050" y="44429286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8" name="Image 67" descr="DSC07660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25491082" y="44429286"/>
            <a:ext cx="4572000" cy="273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9" name="Image 68" descr="DSC07663.JP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30352130" y="44428478"/>
            <a:ext cx="4572000" cy="27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Image 61" descr="Badji Mokhtar - Annaba University.png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257182" y="0"/>
            <a:ext cx="4071966" cy="3414560"/>
          </a:xfrm>
          <a:prstGeom prst="rect">
            <a:avLst/>
          </a:prstGeom>
        </p:spPr>
      </p:pic>
      <p:pic>
        <p:nvPicPr>
          <p:cNvPr id="63" name="Image 62" descr="Badji Mokhtar - Annaba University.png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0924172" y="0"/>
            <a:ext cx="4071966" cy="3414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6608</TotalTime>
  <Words>57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Andalus</vt:lpstr>
      <vt:lpstr>Arial</vt:lpstr>
      <vt:lpstr>Calibri</vt:lpstr>
      <vt:lpstr>Verdana</vt:lpstr>
      <vt:lpstr>Thème Office</vt:lpstr>
      <vt:lpstr>PowerPoint Presentation</vt:lpstr>
    </vt:vector>
  </TitlesOfParts>
  <Company>zizousoft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Etapes de confection d’une lame mince</dc:title>
  <dc:creator>UTiLISATEUR</dc:creator>
  <cp:lastModifiedBy>YAHIA</cp:lastModifiedBy>
  <cp:revision>497</cp:revision>
  <dcterms:created xsi:type="dcterms:W3CDTF">2011-09-21T08:15:29Z</dcterms:created>
  <dcterms:modified xsi:type="dcterms:W3CDTF">2023-07-09T20:42:40Z</dcterms:modified>
</cp:coreProperties>
</file>