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36004500" cy="50406300"/>
  <p:notesSz cx="6884988" cy="10018713"/>
  <p:defaultTextStyle>
    <a:defPPr>
      <a:defRPr lang="fr-FR"/>
    </a:defPPr>
    <a:lvl1pPr algn="l" defTabSz="4229100" rtl="0" fontAlgn="base">
      <a:spcBef>
        <a:spcPct val="0"/>
      </a:spcBef>
      <a:spcAft>
        <a:spcPct val="0"/>
      </a:spcAft>
      <a:defRPr sz="8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2114550" indent="-1657350" algn="l" defTabSz="4229100" rtl="0" fontAlgn="base">
      <a:spcBef>
        <a:spcPct val="0"/>
      </a:spcBef>
      <a:spcAft>
        <a:spcPct val="0"/>
      </a:spcAft>
      <a:defRPr sz="8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4229100" indent="-3314700" algn="l" defTabSz="4229100" rtl="0" fontAlgn="base">
      <a:spcBef>
        <a:spcPct val="0"/>
      </a:spcBef>
      <a:spcAft>
        <a:spcPct val="0"/>
      </a:spcAft>
      <a:defRPr sz="8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6345238" indent="-4973638" algn="l" defTabSz="4229100" rtl="0" fontAlgn="base">
      <a:spcBef>
        <a:spcPct val="0"/>
      </a:spcBef>
      <a:spcAft>
        <a:spcPct val="0"/>
      </a:spcAft>
      <a:defRPr sz="8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8459788" indent="-6630988" algn="l" defTabSz="4229100" rtl="0" fontAlgn="base">
      <a:spcBef>
        <a:spcPct val="0"/>
      </a:spcBef>
      <a:spcAft>
        <a:spcPct val="0"/>
      </a:spcAft>
      <a:defRPr sz="8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8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8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8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8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876">
          <p15:clr>
            <a:srgbClr val="A4A3A4"/>
          </p15:clr>
        </p15:guide>
        <p15:guide id="2" pos="113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2E41"/>
    <a:srgbClr val="FF3399"/>
    <a:srgbClr val="00FF00"/>
    <a:srgbClr val="0000FF"/>
    <a:srgbClr val="800000"/>
    <a:srgbClr val="FF7C80"/>
    <a:srgbClr val="CC0066"/>
    <a:srgbClr val="1C1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46522" autoAdjust="0"/>
  </p:normalViewPr>
  <p:slideViewPr>
    <p:cSldViewPr>
      <p:cViewPr varScale="1">
        <p:scale>
          <a:sx n="10" d="100"/>
          <a:sy n="10" d="100"/>
        </p:scale>
        <p:origin x="2658" y="54"/>
      </p:cViewPr>
      <p:guideLst>
        <p:guide orient="horz" pos="15876"/>
        <p:guide pos="113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 defTabSz="4468370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99900" y="0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 defTabSz="4468370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90860193-AC4F-45B9-B7AB-E6B612450AE1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516038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 defTabSz="4468370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99900" y="9516038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 defTabSz="4468370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F037AA96-0B98-48FF-84AE-8483DB296B4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320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0339" y="15658635"/>
            <a:ext cx="30603825" cy="10804682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400675" y="28563570"/>
            <a:ext cx="25203150" cy="128816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1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30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34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460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57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690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805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920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8906B-8999-4E63-BF16-180C057C56F0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EBCE8-DDCD-4212-9BA1-FB3F0DE9606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7C4A6-401B-4A8F-A4BC-336D046D9E28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2EEC9-AA78-4A74-B34C-D7128510860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26103263" y="2018599"/>
            <a:ext cx="8101013" cy="43008707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800226" y="2018599"/>
            <a:ext cx="23702963" cy="4300870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C5709-FB40-4E80-B729-FBA91DCD3C4E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8FE8A-3809-4D48-982B-A7E77C77F45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F23B5-E3E5-4E12-97D4-62D9B653E0CB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CD982-0DC7-4BE0-8CA3-BC93FEFF455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44110" y="32390722"/>
            <a:ext cx="30603825" cy="10011252"/>
          </a:xfrm>
        </p:spPr>
        <p:txBody>
          <a:bodyPr anchor="t"/>
          <a:lstStyle>
            <a:lvl1pPr algn="l">
              <a:defRPr sz="184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844110" y="21364348"/>
            <a:ext cx="30603825" cy="11026373"/>
          </a:xfrm>
        </p:spPr>
        <p:txBody>
          <a:bodyPr anchor="b"/>
          <a:lstStyle>
            <a:lvl1pPr marL="0" indent="0">
              <a:buNone/>
              <a:defRPr sz="9200">
                <a:solidFill>
                  <a:schemeClr val="tx1">
                    <a:tint val="75000"/>
                  </a:schemeClr>
                </a:solidFill>
              </a:defRPr>
            </a:lvl1pPr>
            <a:lvl2pPr marL="2115104" indent="0">
              <a:buNone/>
              <a:defRPr sz="8100">
                <a:solidFill>
                  <a:schemeClr val="tx1">
                    <a:tint val="75000"/>
                  </a:schemeClr>
                </a:solidFill>
              </a:defRPr>
            </a:lvl2pPr>
            <a:lvl3pPr marL="4230209" indent="0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3pPr>
            <a:lvl4pPr marL="6345313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4pPr>
            <a:lvl5pPr marL="8460412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5pPr>
            <a:lvl6pPr marL="10575517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6pPr>
            <a:lvl7pPr marL="12690621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7pPr>
            <a:lvl8pPr marL="14805725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8pPr>
            <a:lvl9pPr marL="1692083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9FCED-26A7-4EAE-9313-16F3CFFB4B8A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34146-5008-4A28-8CC6-2C27143F55A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800225" y="11761475"/>
            <a:ext cx="15901988" cy="33265833"/>
          </a:xfrm>
        </p:spPr>
        <p:txBody>
          <a:bodyPr/>
          <a:lstStyle>
            <a:lvl1pPr>
              <a:defRPr sz="13000"/>
            </a:lvl1pPr>
            <a:lvl2pPr>
              <a:defRPr sz="11300"/>
            </a:lvl2pPr>
            <a:lvl3pPr>
              <a:defRPr sz="92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8302287" y="11761475"/>
            <a:ext cx="15901988" cy="33265833"/>
          </a:xfrm>
        </p:spPr>
        <p:txBody>
          <a:bodyPr/>
          <a:lstStyle>
            <a:lvl1pPr>
              <a:defRPr sz="13000"/>
            </a:lvl1pPr>
            <a:lvl2pPr>
              <a:defRPr sz="11300"/>
            </a:lvl2pPr>
            <a:lvl3pPr>
              <a:defRPr sz="92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B1727-196A-4634-9F36-EEBA2E9FFE01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904FC-5837-4457-BAA4-C37F23213A5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00228" y="11283085"/>
            <a:ext cx="15908240" cy="4702251"/>
          </a:xfrm>
        </p:spPr>
        <p:txBody>
          <a:bodyPr anchor="b"/>
          <a:lstStyle>
            <a:lvl1pPr marL="0" indent="0">
              <a:buNone/>
              <a:defRPr sz="11300" b="1"/>
            </a:lvl1pPr>
            <a:lvl2pPr marL="2115104" indent="0">
              <a:buNone/>
              <a:defRPr sz="9200" b="1"/>
            </a:lvl2pPr>
            <a:lvl3pPr marL="4230209" indent="0">
              <a:buNone/>
              <a:defRPr sz="8100" b="1"/>
            </a:lvl3pPr>
            <a:lvl4pPr marL="6345313" indent="0">
              <a:buNone/>
              <a:defRPr sz="7600" b="1"/>
            </a:lvl4pPr>
            <a:lvl5pPr marL="8460412" indent="0">
              <a:buNone/>
              <a:defRPr sz="7600" b="1"/>
            </a:lvl5pPr>
            <a:lvl6pPr marL="10575517" indent="0">
              <a:buNone/>
              <a:defRPr sz="7600" b="1"/>
            </a:lvl6pPr>
            <a:lvl7pPr marL="12690621" indent="0">
              <a:buNone/>
              <a:defRPr sz="7600" b="1"/>
            </a:lvl7pPr>
            <a:lvl8pPr marL="14805725" indent="0">
              <a:buNone/>
              <a:defRPr sz="7600" b="1"/>
            </a:lvl8pPr>
            <a:lvl9pPr marL="16920830" indent="0">
              <a:buNone/>
              <a:defRPr sz="7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800228" y="15985336"/>
            <a:ext cx="15908240" cy="29041967"/>
          </a:xfrm>
        </p:spPr>
        <p:txBody>
          <a:bodyPr/>
          <a:lstStyle>
            <a:lvl1pPr>
              <a:defRPr sz="11300"/>
            </a:lvl1pPr>
            <a:lvl2pPr>
              <a:defRPr sz="9200"/>
            </a:lvl2pPr>
            <a:lvl3pPr>
              <a:defRPr sz="81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18289795" y="11283085"/>
            <a:ext cx="15914488" cy="4702251"/>
          </a:xfrm>
        </p:spPr>
        <p:txBody>
          <a:bodyPr anchor="b"/>
          <a:lstStyle>
            <a:lvl1pPr marL="0" indent="0">
              <a:buNone/>
              <a:defRPr sz="11300" b="1"/>
            </a:lvl1pPr>
            <a:lvl2pPr marL="2115104" indent="0">
              <a:buNone/>
              <a:defRPr sz="9200" b="1"/>
            </a:lvl2pPr>
            <a:lvl3pPr marL="4230209" indent="0">
              <a:buNone/>
              <a:defRPr sz="8100" b="1"/>
            </a:lvl3pPr>
            <a:lvl4pPr marL="6345313" indent="0">
              <a:buNone/>
              <a:defRPr sz="7600" b="1"/>
            </a:lvl4pPr>
            <a:lvl5pPr marL="8460412" indent="0">
              <a:buNone/>
              <a:defRPr sz="7600" b="1"/>
            </a:lvl5pPr>
            <a:lvl6pPr marL="10575517" indent="0">
              <a:buNone/>
              <a:defRPr sz="7600" b="1"/>
            </a:lvl6pPr>
            <a:lvl7pPr marL="12690621" indent="0">
              <a:buNone/>
              <a:defRPr sz="7600" b="1"/>
            </a:lvl7pPr>
            <a:lvl8pPr marL="14805725" indent="0">
              <a:buNone/>
              <a:defRPr sz="7600" b="1"/>
            </a:lvl8pPr>
            <a:lvl9pPr marL="16920830" indent="0">
              <a:buNone/>
              <a:defRPr sz="7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18289795" y="15985336"/>
            <a:ext cx="15914488" cy="29041967"/>
          </a:xfrm>
        </p:spPr>
        <p:txBody>
          <a:bodyPr/>
          <a:lstStyle>
            <a:lvl1pPr>
              <a:defRPr sz="11300"/>
            </a:lvl1pPr>
            <a:lvl2pPr>
              <a:defRPr sz="9200"/>
            </a:lvl2pPr>
            <a:lvl3pPr>
              <a:defRPr sz="81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FF07A-3607-4909-965F-1DE80C70C4CC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744C7-EA7E-415B-856E-5842C274475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8B194-B429-41E4-88E6-A4FAA31BCD37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F3702-F947-4E9F-BD23-E990B289DB9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E92B5-CD27-42A5-9C40-A9EB7D8B3BF7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9011F-F034-439B-A79D-960110C5FCB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0228" y="2006920"/>
            <a:ext cx="11845234" cy="8541068"/>
          </a:xfrm>
        </p:spPr>
        <p:txBody>
          <a:bodyPr anchor="b"/>
          <a:lstStyle>
            <a:lvl1pPr algn="l">
              <a:defRPr sz="92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076765" y="2006922"/>
            <a:ext cx="20127518" cy="43020382"/>
          </a:xfrm>
        </p:spPr>
        <p:txBody>
          <a:bodyPr/>
          <a:lstStyle>
            <a:lvl1pPr>
              <a:defRPr sz="15100"/>
            </a:lvl1pPr>
            <a:lvl2pPr>
              <a:defRPr sz="13000"/>
            </a:lvl2pPr>
            <a:lvl3pPr>
              <a:defRPr sz="11300"/>
            </a:lvl3pPr>
            <a:lvl4pPr>
              <a:defRPr sz="9200"/>
            </a:lvl4pPr>
            <a:lvl5pPr>
              <a:defRPr sz="9200"/>
            </a:lvl5pPr>
            <a:lvl6pPr>
              <a:defRPr sz="9200"/>
            </a:lvl6pPr>
            <a:lvl7pPr>
              <a:defRPr sz="9200"/>
            </a:lvl7pPr>
            <a:lvl8pPr>
              <a:defRPr sz="9200"/>
            </a:lvl8pPr>
            <a:lvl9pPr>
              <a:defRPr sz="9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00228" y="10547990"/>
            <a:ext cx="11845234" cy="34479315"/>
          </a:xfrm>
        </p:spPr>
        <p:txBody>
          <a:bodyPr/>
          <a:lstStyle>
            <a:lvl1pPr marL="0" indent="0">
              <a:buNone/>
              <a:defRPr sz="6500"/>
            </a:lvl1pPr>
            <a:lvl2pPr marL="2115104" indent="0">
              <a:buNone/>
              <a:defRPr sz="5400"/>
            </a:lvl2pPr>
            <a:lvl3pPr marL="4230209" indent="0">
              <a:buNone/>
              <a:defRPr sz="4900"/>
            </a:lvl3pPr>
            <a:lvl4pPr marL="6345313" indent="0">
              <a:buNone/>
              <a:defRPr sz="4300"/>
            </a:lvl4pPr>
            <a:lvl5pPr marL="8460412" indent="0">
              <a:buNone/>
              <a:defRPr sz="4300"/>
            </a:lvl5pPr>
            <a:lvl6pPr marL="10575517" indent="0">
              <a:buNone/>
              <a:defRPr sz="4300"/>
            </a:lvl6pPr>
            <a:lvl7pPr marL="12690621" indent="0">
              <a:buNone/>
              <a:defRPr sz="4300"/>
            </a:lvl7pPr>
            <a:lvl8pPr marL="14805725" indent="0">
              <a:buNone/>
              <a:defRPr sz="4300"/>
            </a:lvl8pPr>
            <a:lvl9pPr marL="16920830" indent="0">
              <a:buNone/>
              <a:defRPr sz="43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909C3-A598-4C30-B4A1-6BC9346D46A3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DD7DA-C44C-43EE-B749-62211447881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57134" y="35284413"/>
            <a:ext cx="21602700" cy="4165526"/>
          </a:xfrm>
        </p:spPr>
        <p:txBody>
          <a:bodyPr anchor="b"/>
          <a:lstStyle>
            <a:lvl1pPr algn="l">
              <a:defRPr sz="92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7057134" y="4503894"/>
            <a:ext cx="21602700" cy="30243780"/>
          </a:xfrm>
        </p:spPr>
        <p:txBody>
          <a:bodyPr rtlCol="0">
            <a:normAutofit/>
          </a:bodyPr>
          <a:lstStyle>
            <a:lvl1pPr marL="0" indent="0">
              <a:buNone/>
              <a:defRPr sz="15100"/>
            </a:lvl1pPr>
            <a:lvl2pPr marL="2115104" indent="0">
              <a:buNone/>
              <a:defRPr sz="13000"/>
            </a:lvl2pPr>
            <a:lvl3pPr marL="4230209" indent="0">
              <a:buNone/>
              <a:defRPr sz="11300"/>
            </a:lvl3pPr>
            <a:lvl4pPr marL="6345313" indent="0">
              <a:buNone/>
              <a:defRPr sz="9200"/>
            </a:lvl4pPr>
            <a:lvl5pPr marL="8460412" indent="0">
              <a:buNone/>
              <a:defRPr sz="9200"/>
            </a:lvl5pPr>
            <a:lvl6pPr marL="10575517" indent="0">
              <a:buNone/>
              <a:defRPr sz="9200"/>
            </a:lvl6pPr>
            <a:lvl7pPr marL="12690621" indent="0">
              <a:buNone/>
              <a:defRPr sz="9200"/>
            </a:lvl7pPr>
            <a:lvl8pPr marL="14805725" indent="0">
              <a:buNone/>
              <a:defRPr sz="9200"/>
            </a:lvl8pPr>
            <a:lvl9pPr marL="16920830" indent="0">
              <a:buNone/>
              <a:defRPr sz="92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057134" y="39449931"/>
            <a:ext cx="21602700" cy="5915739"/>
          </a:xfrm>
        </p:spPr>
        <p:txBody>
          <a:bodyPr/>
          <a:lstStyle>
            <a:lvl1pPr marL="0" indent="0">
              <a:buNone/>
              <a:defRPr sz="6500"/>
            </a:lvl1pPr>
            <a:lvl2pPr marL="2115104" indent="0">
              <a:buNone/>
              <a:defRPr sz="5400"/>
            </a:lvl2pPr>
            <a:lvl3pPr marL="4230209" indent="0">
              <a:buNone/>
              <a:defRPr sz="4900"/>
            </a:lvl3pPr>
            <a:lvl4pPr marL="6345313" indent="0">
              <a:buNone/>
              <a:defRPr sz="4300"/>
            </a:lvl4pPr>
            <a:lvl5pPr marL="8460412" indent="0">
              <a:buNone/>
              <a:defRPr sz="4300"/>
            </a:lvl5pPr>
            <a:lvl6pPr marL="10575517" indent="0">
              <a:buNone/>
              <a:defRPr sz="4300"/>
            </a:lvl6pPr>
            <a:lvl7pPr marL="12690621" indent="0">
              <a:buNone/>
              <a:defRPr sz="4300"/>
            </a:lvl7pPr>
            <a:lvl8pPr marL="14805725" indent="0">
              <a:buNone/>
              <a:defRPr sz="4300"/>
            </a:lvl8pPr>
            <a:lvl9pPr marL="16920830" indent="0">
              <a:buNone/>
              <a:defRPr sz="43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C11C0-6FDC-42ED-994E-D1A44518E041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53883-EE97-4803-9E7F-D902C23DA99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75000"/>
              </a:scheme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800225" y="2019300"/>
            <a:ext cx="32404050" cy="840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23020" tIns="211513" rIns="423020" bIns="2115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800225" y="11761788"/>
            <a:ext cx="32404050" cy="3326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23020" tIns="211513" rIns="423020" bIns="2115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800225" y="46718538"/>
            <a:ext cx="8401050" cy="2684462"/>
          </a:xfrm>
          <a:prstGeom prst="rect">
            <a:avLst/>
          </a:prstGeom>
        </p:spPr>
        <p:txBody>
          <a:bodyPr vert="horz" lIns="423020" tIns="211513" rIns="423020" bIns="211513" rtlCol="0" anchor="ctr"/>
          <a:lstStyle>
            <a:lvl1pPr algn="l" defTabSz="4230209" fontAlgn="auto">
              <a:spcBef>
                <a:spcPts val="0"/>
              </a:spcBef>
              <a:spcAft>
                <a:spcPts val="0"/>
              </a:spcAft>
              <a:defRPr sz="5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149C96-8209-4E54-AB61-AC23580C890E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301538" y="46718538"/>
            <a:ext cx="11401425" cy="2684462"/>
          </a:xfrm>
          <a:prstGeom prst="rect">
            <a:avLst/>
          </a:prstGeom>
        </p:spPr>
        <p:txBody>
          <a:bodyPr vert="horz" lIns="423020" tIns="211513" rIns="423020" bIns="211513" rtlCol="0" anchor="ctr"/>
          <a:lstStyle>
            <a:lvl1pPr algn="ctr" defTabSz="4230209" fontAlgn="auto">
              <a:spcBef>
                <a:spcPts val="0"/>
              </a:spcBef>
              <a:spcAft>
                <a:spcPts val="0"/>
              </a:spcAft>
              <a:defRPr sz="5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5803225" y="46718538"/>
            <a:ext cx="8401050" cy="2684462"/>
          </a:xfrm>
          <a:prstGeom prst="rect">
            <a:avLst/>
          </a:prstGeom>
        </p:spPr>
        <p:txBody>
          <a:bodyPr vert="horz" lIns="423020" tIns="211513" rIns="423020" bIns="211513" rtlCol="0" anchor="ctr"/>
          <a:lstStyle>
            <a:lvl1pPr algn="r" defTabSz="4230209" fontAlgn="auto">
              <a:spcBef>
                <a:spcPts val="0"/>
              </a:spcBef>
              <a:spcAft>
                <a:spcPts val="0"/>
              </a:spcAft>
              <a:defRPr sz="5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E1CA58-A34B-425C-912D-6EFED4C90D2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229100" rtl="0" eaLnBrk="0" fontAlgn="base" hangingPunct="0">
        <a:spcBef>
          <a:spcPct val="0"/>
        </a:spcBef>
        <a:spcAft>
          <a:spcPct val="0"/>
        </a:spcAft>
        <a:defRPr sz="20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229100" rtl="0" eaLnBrk="0" fontAlgn="base" hangingPunct="0">
        <a:spcBef>
          <a:spcPct val="0"/>
        </a:spcBef>
        <a:spcAft>
          <a:spcPct val="0"/>
        </a:spcAft>
        <a:defRPr sz="20500">
          <a:solidFill>
            <a:schemeClr val="tx1"/>
          </a:solidFill>
          <a:latin typeface="Calibri" pitchFamily="34" charset="0"/>
        </a:defRPr>
      </a:lvl2pPr>
      <a:lvl3pPr algn="ctr" defTabSz="4229100" rtl="0" eaLnBrk="0" fontAlgn="base" hangingPunct="0">
        <a:spcBef>
          <a:spcPct val="0"/>
        </a:spcBef>
        <a:spcAft>
          <a:spcPct val="0"/>
        </a:spcAft>
        <a:defRPr sz="20500">
          <a:solidFill>
            <a:schemeClr val="tx1"/>
          </a:solidFill>
          <a:latin typeface="Calibri" pitchFamily="34" charset="0"/>
        </a:defRPr>
      </a:lvl3pPr>
      <a:lvl4pPr algn="ctr" defTabSz="4229100" rtl="0" eaLnBrk="0" fontAlgn="base" hangingPunct="0">
        <a:spcBef>
          <a:spcPct val="0"/>
        </a:spcBef>
        <a:spcAft>
          <a:spcPct val="0"/>
        </a:spcAft>
        <a:defRPr sz="20500">
          <a:solidFill>
            <a:schemeClr val="tx1"/>
          </a:solidFill>
          <a:latin typeface="Calibri" pitchFamily="34" charset="0"/>
        </a:defRPr>
      </a:lvl4pPr>
      <a:lvl5pPr algn="ctr" defTabSz="4229100" rtl="0" eaLnBrk="0" fontAlgn="base" hangingPunct="0">
        <a:spcBef>
          <a:spcPct val="0"/>
        </a:spcBef>
        <a:spcAft>
          <a:spcPct val="0"/>
        </a:spcAft>
        <a:defRPr sz="20500">
          <a:solidFill>
            <a:schemeClr val="tx1"/>
          </a:solidFill>
          <a:latin typeface="Calibri" pitchFamily="34" charset="0"/>
        </a:defRPr>
      </a:lvl5pPr>
      <a:lvl6pPr marL="457200" algn="ctr" defTabSz="4229100" rtl="0" fontAlgn="base">
        <a:spcBef>
          <a:spcPct val="0"/>
        </a:spcBef>
        <a:spcAft>
          <a:spcPct val="0"/>
        </a:spcAft>
        <a:defRPr sz="20500">
          <a:solidFill>
            <a:schemeClr val="tx1"/>
          </a:solidFill>
          <a:latin typeface="Calibri" pitchFamily="34" charset="0"/>
        </a:defRPr>
      </a:lvl6pPr>
      <a:lvl7pPr marL="914400" algn="ctr" defTabSz="4229100" rtl="0" fontAlgn="base">
        <a:spcBef>
          <a:spcPct val="0"/>
        </a:spcBef>
        <a:spcAft>
          <a:spcPct val="0"/>
        </a:spcAft>
        <a:defRPr sz="20500">
          <a:solidFill>
            <a:schemeClr val="tx1"/>
          </a:solidFill>
          <a:latin typeface="Calibri" pitchFamily="34" charset="0"/>
        </a:defRPr>
      </a:lvl7pPr>
      <a:lvl8pPr marL="1371600" algn="ctr" defTabSz="4229100" rtl="0" fontAlgn="base">
        <a:spcBef>
          <a:spcPct val="0"/>
        </a:spcBef>
        <a:spcAft>
          <a:spcPct val="0"/>
        </a:spcAft>
        <a:defRPr sz="20500">
          <a:solidFill>
            <a:schemeClr val="tx1"/>
          </a:solidFill>
          <a:latin typeface="Calibri" pitchFamily="34" charset="0"/>
        </a:defRPr>
      </a:lvl8pPr>
      <a:lvl9pPr marL="1828800" algn="ctr" defTabSz="4229100" rtl="0" fontAlgn="base">
        <a:spcBef>
          <a:spcPct val="0"/>
        </a:spcBef>
        <a:spcAft>
          <a:spcPct val="0"/>
        </a:spcAft>
        <a:defRPr sz="20500">
          <a:solidFill>
            <a:schemeClr val="tx1"/>
          </a:solidFill>
          <a:latin typeface="Calibri" pitchFamily="34" charset="0"/>
        </a:defRPr>
      </a:lvl9pPr>
    </p:titleStyle>
    <p:bodyStyle>
      <a:lvl1pPr marL="1585913" indent="-1585913" algn="l" defTabSz="42291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5100" kern="1200">
          <a:solidFill>
            <a:schemeClr val="tx1"/>
          </a:solidFill>
          <a:latin typeface="+mn-lt"/>
          <a:ea typeface="+mn-ea"/>
          <a:cs typeface="+mn-cs"/>
        </a:defRPr>
      </a:lvl1pPr>
      <a:lvl2pPr marL="3436938" indent="-1320800" algn="l" defTabSz="42291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3000" kern="1200">
          <a:solidFill>
            <a:schemeClr val="tx1"/>
          </a:solidFill>
          <a:latin typeface="+mn-lt"/>
          <a:ea typeface="+mn-ea"/>
          <a:cs typeface="+mn-cs"/>
        </a:defRPr>
      </a:lvl2pPr>
      <a:lvl3pPr marL="5286375" indent="-1057275" algn="l" defTabSz="42291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1300" kern="1200">
          <a:solidFill>
            <a:schemeClr val="tx1"/>
          </a:solidFill>
          <a:latin typeface="+mn-lt"/>
          <a:ea typeface="+mn-ea"/>
          <a:cs typeface="+mn-cs"/>
        </a:defRPr>
      </a:lvl3pPr>
      <a:lvl4pPr marL="7402513" indent="-1057275" algn="l" defTabSz="42291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9200" kern="1200">
          <a:solidFill>
            <a:schemeClr val="tx1"/>
          </a:solidFill>
          <a:latin typeface="+mn-lt"/>
          <a:ea typeface="+mn-ea"/>
          <a:cs typeface="+mn-cs"/>
        </a:defRPr>
      </a:lvl4pPr>
      <a:lvl5pPr marL="9517063" indent="-1057275" algn="l" defTabSz="42291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9200" kern="1200">
          <a:solidFill>
            <a:schemeClr val="tx1"/>
          </a:solidFill>
          <a:latin typeface="+mn-lt"/>
          <a:ea typeface="+mn-ea"/>
          <a:cs typeface="+mn-cs"/>
        </a:defRPr>
      </a:lvl5pPr>
      <a:lvl6pPr marL="11633069" indent="-1057552" algn="l" defTabSz="4230209" rtl="0" eaLnBrk="1" latinLnBrk="0" hangingPunct="1">
        <a:spcBef>
          <a:spcPct val="20000"/>
        </a:spcBef>
        <a:buFont typeface="Arial" pitchFamily="34" charset="0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6pPr>
      <a:lvl7pPr marL="13748173" indent="-1057552" algn="l" defTabSz="4230209" rtl="0" eaLnBrk="1" latinLnBrk="0" hangingPunct="1">
        <a:spcBef>
          <a:spcPct val="20000"/>
        </a:spcBef>
        <a:buFont typeface="Arial" pitchFamily="34" charset="0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7pPr>
      <a:lvl8pPr marL="15863278" indent="-1057552" algn="l" defTabSz="4230209" rtl="0" eaLnBrk="1" latinLnBrk="0" hangingPunct="1">
        <a:spcBef>
          <a:spcPct val="20000"/>
        </a:spcBef>
        <a:buFont typeface="Arial" pitchFamily="34" charset="0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8pPr>
      <a:lvl9pPr marL="17978382" indent="-1057552" algn="l" defTabSz="4230209" rtl="0" eaLnBrk="1" latinLnBrk="0" hangingPunct="1">
        <a:spcBef>
          <a:spcPct val="20000"/>
        </a:spcBef>
        <a:buFont typeface="Arial" pitchFamily="34" charset="0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230209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1pPr>
      <a:lvl2pPr marL="2115104" algn="l" defTabSz="4230209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2pPr>
      <a:lvl3pPr marL="4230209" algn="l" defTabSz="4230209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3pPr>
      <a:lvl4pPr marL="6345313" algn="l" defTabSz="4230209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4pPr>
      <a:lvl5pPr marL="8460412" algn="l" defTabSz="4230209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5pPr>
      <a:lvl6pPr marL="10575517" algn="l" defTabSz="4230209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6pPr>
      <a:lvl7pPr marL="12690621" algn="l" defTabSz="4230209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7pPr>
      <a:lvl8pPr marL="14805725" algn="l" defTabSz="4230209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8pPr>
      <a:lvl9pPr marL="16920830" algn="l" defTabSz="4230209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9" Type="http://schemas.openxmlformats.org/officeDocument/2006/relationships/image" Target="../media/image38.jpeg"/><Relationship Id="rId21" Type="http://schemas.openxmlformats.org/officeDocument/2006/relationships/image" Target="../media/image20.jpeg"/><Relationship Id="rId34" Type="http://schemas.openxmlformats.org/officeDocument/2006/relationships/image" Target="../media/image33.jpeg"/><Relationship Id="rId42" Type="http://schemas.openxmlformats.org/officeDocument/2006/relationships/image" Target="../media/image41.jpeg"/><Relationship Id="rId47" Type="http://schemas.openxmlformats.org/officeDocument/2006/relationships/image" Target="../media/image46.jpeg"/><Relationship Id="rId50" Type="http://schemas.openxmlformats.org/officeDocument/2006/relationships/image" Target="../media/image49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9" Type="http://schemas.openxmlformats.org/officeDocument/2006/relationships/image" Target="../media/image28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32" Type="http://schemas.openxmlformats.org/officeDocument/2006/relationships/image" Target="../media/image31.jpeg"/><Relationship Id="rId37" Type="http://schemas.openxmlformats.org/officeDocument/2006/relationships/image" Target="../media/image36.jpeg"/><Relationship Id="rId40" Type="http://schemas.openxmlformats.org/officeDocument/2006/relationships/image" Target="../media/image39.jpeg"/><Relationship Id="rId45" Type="http://schemas.openxmlformats.org/officeDocument/2006/relationships/image" Target="../media/image44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36" Type="http://schemas.openxmlformats.org/officeDocument/2006/relationships/image" Target="../media/image35.jpeg"/><Relationship Id="rId49" Type="http://schemas.openxmlformats.org/officeDocument/2006/relationships/image" Target="../media/image48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31" Type="http://schemas.openxmlformats.org/officeDocument/2006/relationships/image" Target="../media/image30.jpeg"/><Relationship Id="rId44" Type="http://schemas.openxmlformats.org/officeDocument/2006/relationships/image" Target="../media/image43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Relationship Id="rId30" Type="http://schemas.openxmlformats.org/officeDocument/2006/relationships/image" Target="../media/image29.jpeg"/><Relationship Id="rId35" Type="http://schemas.openxmlformats.org/officeDocument/2006/relationships/image" Target="../media/image34.jpeg"/><Relationship Id="rId43" Type="http://schemas.openxmlformats.org/officeDocument/2006/relationships/image" Target="../media/image42.jpeg"/><Relationship Id="rId48" Type="http://schemas.openxmlformats.org/officeDocument/2006/relationships/image" Target="../media/image47.jpeg"/><Relationship Id="rId8" Type="http://schemas.openxmlformats.org/officeDocument/2006/relationships/image" Target="../media/image7.jpeg"/><Relationship Id="rId51" Type="http://schemas.openxmlformats.org/officeDocument/2006/relationships/image" Target="../media/image50.png"/><Relationship Id="rId3" Type="http://schemas.openxmlformats.org/officeDocument/2006/relationships/image" Target="../media/image2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33" Type="http://schemas.openxmlformats.org/officeDocument/2006/relationships/image" Target="../media/image32.jpeg"/><Relationship Id="rId38" Type="http://schemas.openxmlformats.org/officeDocument/2006/relationships/image" Target="../media/image37.jpeg"/><Relationship Id="rId46" Type="http://schemas.openxmlformats.org/officeDocument/2006/relationships/image" Target="../media/image45.jpeg"/><Relationship Id="rId20" Type="http://schemas.openxmlformats.org/officeDocument/2006/relationships/image" Target="../media/image19.jpeg"/><Relationship Id="rId41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ZoneTexte 42"/>
          <p:cNvSpPr txBox="1"/>
          <p:nvPr/>
        </p:nvSpPr>
        <p:spPr>
          <a:xfrm>
            <a:off x="0" y="-173354"/>
            <a:ext cx="36004500" cy="3414064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wrap="square" lIns="104452" tIns="52223" rIns="104452" bIns="52223">
            <a:spAutoFit/>
          </a:bodyPr>
          <a:lstStyle/>
          <a:p>
            <a:pPr algn="ctr" defTabSz="4230209" rtl="1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7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  <a:ea typeface="Verdana" pitchFamily="34" charset="0"/>
                <a:cs typeface="Andalus" pitchFamily="18" charset="-78"/>
              </a:rPr>
              <a:t>Badji Mokhtar - Annaba University</a:t>
            </a:r>
          </a:p>
          <a:p>
            <a:pPr algn="ctr" defTabSz="4230209" rtl="1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7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  <a:ea typeface="Verdana" pitchFamily="34" charset="0"/>
                <a:cs typeface="Andalus" pitchFamily="18" charset="-78"/>
              </a:rPr>
              <a:t>Faculty of Earth Sciences</a:t>
            </a:r>
          </a:p>
          <a:p>
            <a:pPr algn="ctr" defTabSz="4230209" rtl="1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7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  <a:ea typeface="Verdana" pitchFamily="34" charset="0"/>
                <a:cs typeface="Andalus" pitchFamily="18" charset="-78"/>
              </a:rPr>
              <a:t>Department of Geology</a:t>
            </a:r>
            <a:endParaRPr lang="fr-FR" sz="7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itchFamily="18" charset="0"/>
              <a:ea typeface="Verdana" pitchFamily="34" charset="0"/>
              <a:cs typeface="Andalus" pitchFamily="18" charset="-78"/>
            </a:endParaRPr>
          </a:p>
        </p:txBody>
      </p:sp>
      <p:graphicFrame>
        <p:nvGraphicFramePr>
          <p:cNvPr id="26" name="Tableau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32640"/>
              </p:ext>
            </p:extLst>
          </p:nvPr>
        </p:nvGraphicFramePr>
        <p:xfrm>
          <a:off x="1173163" y="3227388"/>
          <a:ext cx="33861611" cy="4400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7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7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373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73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373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373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373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33720">
                <a:tc gridSpan="7">
                  <a:txBody>
                    <a:bodyPr/>
                    <a:lstStyle/>
                    <a:p>
                      <a:pPr algn="ctr" rtl="0"/>
                      <a:r>
                        <a:rPr lang="en-GB" sz="8000" cap="all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Field activities of the geology department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3720">
                <a:tc gridSpan="7">
                  <a:txBody>
                    <a:bodyPr/>
                    <a:lstStyle/>
                    <a:p>
                      <a:pPr algn="ctr" rtl="0"/>
                      <a:r>
                        <a:rPr lang="en-GB" sz="7000" b="1" u="dbl" cap="all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rock samples (department collection room)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372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3720">
                <a:tc gridSpan="7">
                  <a:txBody>
                    <a:bodyPr/>
                    <a:lstStyle/>
                    <a:p>
                      <a:pPr marL="0" algn="ctr" defTabSz="4230209" rtl="0" eaLnBrk="1" latinLnBrk="0" hangingPunct="1"/>
                      <a:r>
                        <a:rPr lang="en-GB" sz="7000" b="1" u="dbl" kern="1200" cap="all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Department weather station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372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3720">
                <a:tc gridSpan="7">
                  <a:txBody>
                    <a:bodyPr/>
                    <a:lstStyle/>
                    <a:p>
                      <a:pPr marL="0" marR="0" indent="0" algn="ctr" defTabSz="42302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0" b="1" u="dbl" kern="1200" cap="all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Department Thin section workshop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372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33720">
                <a:tc gridSpan="7">
                  <a:txBody>
                    <a:bodyPr/>
                    <a:lstStyle/>
                    <a:p>
                      <a:pPr marL="0" algn="ctr" defTabSz="4230209" rtl="0" eaLnBrk="1" latinLnBrk="0" hangingPunct="1"/>
                      <a:r>
                        <a:rPr lang="en-GB" sz="7000" b="1" u="dbl" kern="1200" cap="all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Field trip (</a:t>
                      </a:r>
                      <a:r>
                        <a:rPr lang="en-GB" sz="7000" b="1" u="dbl" kern="1200" cap="all" baseline="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Filfila</a:t>
                      </a:r>
                      <a:r>
                        <a:rPr lang="en-GB" sz="7000" b="1" u="dbl" kern="1200" cap="all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quarry + ENAMARBRE factory)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3372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33720">
                <a:tc gridSpan="7">
                  <a:txBody>
                    <a:bodyPr/>
                    <a:lstStyle/>
                    <a:p>
                      <a:pPr algn="ctr" rtl="0"/>
                      <a:r>
                        <a:rPr lang="en-GB" sz="7000" b="1" u="dbl" kern="1200" cap="all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Hydrogeology field camp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3372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33720">
                <a:tc gridSpan="7">
                  <a:txBody>
                    <a:bodyPr/>
                    <a:lstStyle/>
                    <a:p>
                      <a:pPr marL="0" algn="ctr" defTabSz="4230209" rtl="0" eaLnBrk="1" latinLnBrk="0" hangingPunct="1"/>
                      <a:r>
                        <a:rPr lang="en-GB" sz="7000" b="1" u="dbl" kern="1200" cap="all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Wetlands SURVEY TRIP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3372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33720">
                <a:tc gridSpan="7">
                  <a:txBody>
                    <a:bodyPr/>
                    <a:lstStyle/>
                    <a:p>
                      <a:pPr marL="0" algn="ctr" defTabSz="4230209" rtl="0" eaLnBrk="1" latinLnBrk="0" hangingPunct="1"/>
                      <a:r>
                        <a:rPr lang="en-GB" sz="7000" b="1" u="dbl" kern="1200" cap="all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Springs Study (</a:t>
                      </a:r>
                      <a:r>
                        <a:rPr lang="en-GB" sz="7000" b="1" u="dbl" kern="1200" cap="all" baseline="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Seraidi</a:t>
                      </a:r>
                      <a:r>
                        <a:rPr lang="en-GB" sz="7000" b="1" u="dbl" kern="1200" cap="all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region)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3372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2170" name="Image 28" descr="DSC0095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0930" y="9217374"/>
            <a:ext cx="4572000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1" name="Image 29" descr="DSC0095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6394" y="9210480"/>
            <a:ext cx="4572000" cy="27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2" name="Image 35" descr="DSC0096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81978" y="9217374"/>
            <a:ext cx="4572000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3" name="Image 37" descr="DSC00966.JPG"/>
          <p:cNvPicPr preferRelativeResize="0"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352130" y="9217374"/>
            <a:ext cx="4572000" cy="2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4" name="Image 38" descr="DSC00967.JPG"/>
          <p:cNvPicPr preferRelativeResize="0"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491082" y="9217374"/>
            <a:ext cx="4572000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5" name="Image 39" descr="DSC00968.JPG"/>
          <p:cNvPicPr preferRelativeResize="0"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631050" y="9217374"/>
            <a:ext cx="4572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6" name="Image 40" descr="DSC00969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806514" y="9217374"/>
            <a:ext cx="4572000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7" name="Picture 135" descr="G:\lames minces +Station météo\Station Météo\DSC040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20930" y="15050022"/>
            <a:ext cx="4572000" cy="27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8" name="Picture 13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96394" y="15050022"/>
            <a:ext cx="4572000" cy="275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9" name="Image 23" descr="FILE0090 (50).bmp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491082" y="20954678"/>
            <a:ext cx="4572000" cy="272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0" name="Image 26" descr="FILE0090 (62).bmp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666546" y="20954678"/>
            <a:ext cx="4572000" cy="272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" name="Image 27" descr="FILE0090 (77)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96394" y="20962675"/>
            <a:ext cx="4572000" cy="272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2" name="Image 28" descr="FILE0090 (90)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981978" y="20954678"/>
            <a:ext cx="4572000" cy="272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3" name="Image 29" descr="FILE0090 (92)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157442" y="20954678"/>
            <a:ext cx="4572000" cy="272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4" name="Image 30" descr="FILE0090 (102)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5806514" y="20954678"/>
            <a:ext cx="4572000" cy="272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5" name="Image 31" descr="FILE0090 (115)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352130" y="20954678"/>
            <a:ext cx="4572000" cy="272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6" name="Picture 137" descr="G:\visite des étudiants de Skikda à la station pluvimètrique du Dpt de géologie\2012-02-01 11.59.44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0981978" y="15050022"/>
            <a:ext cx="4572000" cy="27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7" name="Picture 138" descr="G:\visite des étudiants de Skikda à la station pluvimètrique du Dpt de géologie\2012-02-01 12.03.39.jpg"/>
          <p:cNvPicPr>
            <a:picLocks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5806514" y="15050022"/>
            <a:ext cx="4572000" cy="27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8" name="Picture 139" descr="G:\visite des étudiants de Skikda à la station pluvimètrique du Dpt de géologie\2012-02-01 12.03.08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0631050" y="15050022"/>
            <a:ext cx="4572000" cy="275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9" name="Picture 140" descr="G:\visite des étudiants de Skikda à la station pluvimètrique du Dpt de géologie\2012-01-31 14.10.25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0352130" y="15050022"/>
            <a:ext cx="4572000" cy="275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0" name="Picture 141" descr="G:\visite des étudiants de Skikda à la station pluvimètrique du Dpt de géologie\2012-02-01 12.00.43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5491082" y="15050022"/>
            <a:ext cx="4572000" cy="27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" name="Image 37" descr="2013-05-26 11.38.15.jpg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296394" y="26794175"/>
            <a:ext cx="4572000" cy="272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2" name="Image 38" descr="2013-05-26 11.58.40.jpg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120930" y="26794175"/>
            <a:ext cx="4572000" cy="272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3" name="Image 41" descr="2013-05-26 12.12.12.jp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5806514" y="26787326"/>
            <a:ext cx="4572000" cy="272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4" name="Image 43" descr="2013-05-26 12.13.18.jpg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0981978" y="26787326"/>
            <a:ext cx="4572000" cy="272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5" name="Image 44" descr="2013-05-26 14.28.13.jpg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20666546" y="26794175"/>
            <a:ext cx="4572000" cy="272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6" name="Image 45" descr="2013-05-26 14.28.16.jpg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25455586" y="26794175"/>
            <a:ext cx="4572000" cy="272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7" name="Picture 142" descr="G:\Photos carrière Filfila Marbre Mai 2013\2013-05-26 14.32.05.jpg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30352130" y="26794174"/>
            <a:ext cx="4572000" cy="272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8" name="Picture 143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1296394" y="32691982"/>
            <a:ext cx="4572000" cy="272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9" name="Picture 144" descr="F:\Djafar\DSC04524.JPG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157442" y="32691982"/>
            <a:ext cx="4572000" cy="272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0" name="Picture 145" descr="F:\Djafar\DSC05254.JPG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10981978" y="32691982"/>
            <a:ext cx="4572000" cy="272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1" name="Picture 146" descr="F:\Djafar\Ras El Ain18.JPG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15806514" y="32691982"/>
            <a:ext cx="4572000" cy="272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2" name="Picture 147" descr="F:\Djafar\DSC04675.JPG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20666546" y="32691982"/>
            <a:ext cx="4572000" cy="272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3" name="Picture 148" descr="F:\Djafar\DSC04660.JPG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25491082" y="32691982"/>
            <a:ext cx="4572000" cy="272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5" name="Image 45" descr="DSC05335.JPG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30352130" y="32704088"/>
            <a:ext cx="4572000" cy="272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6" name="Image 49" descr="DSC05812.JPG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1296394" y="38524630"/>
            <a:ext cx="4572000" cy="275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7" name="Image 50" descr="DSC05713.JPG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6120930" y="38524630"/>
            <a:ext cx="4572000" cy="275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8" name="Image 51" descr="DSC05717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10981978" y="38524630"/>
            <a:ext cx="4572000" cy="275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9" name="Image 52" descr="DSC05742.JPG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15806514" y="38524630"/>
            <a:ext cx="4572000" cy="275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0" name="Image 53" descr="DSC05716.JPG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20666546" y="38524630"/>
            <a:ext cx="4572000" cy="275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" name="Image 54" descr="DSC05718.JPG"/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25455586" y="38524630"/>
            <a:ext cx="4572000" cy="275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2" name="Image 55" descr="DSC05770.JP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30352130" y="38524630"/>
            <a:ext cx="4572000" cy="275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3" name="Image 59" descr="DSC07506.JPG"/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10981978" y="44429286"/>
            <a:ext cx="4572000" cy="27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4" name="Image 63" descr="DSC07888.JPG"/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1296394" y="44428477"/>
            <a:ext cx="4572000" cy="273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5" name="Image 64" descr="DSC07493.JPG"/>
          <p:cNvPicPr>
            <a:picLocks noChangeAspect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6157442" y="44429286"/>
            <a:ext cx="4572000" cy="273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6" name="Image 65" descr="DSC07490.JPG"/>
          <p:cNvPicPr>
            <a:picLocks noChangeAspect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15806514" y="44429286"/>
            <a:ext cx="4572000" cy="27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7" name="Image 66" descr="DSC07564.JPG"/>
          <p:cNvPicPr>
            <a:picLocks noChangeAspect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20631050" y="44429286"/>
            <a:ext cx="4572000" cy="27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8" name="Image 67" descr="DSC07660.JP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25491082" y="44429286"/>
            <a:ext cx="4572000" cy="273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9" name="Image 68" descr="DSC07663.JPG"/>
          <p:cNvPicPr>
            <a:picLocks noChangeAspect="1"/>
          </p:cNvPicPr>
          <p:nvPr/>
        </p:nvPicPr>
        <p:blipFill>
          <a:blip r:embed="rId50"/>
          <a:srcRect/>
          <a:stretch>
            <a:fillRect/>
          </a:stretch>
        </p:blipFill>
        <p:spPr bwMode="auto">
          <a:xfrm>
            <a:off x="30352130" y="44428478"/>
            <a:ext cx="4572000" cy="27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Image 61" descr="Badji Mokhtar - Annaba University.png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257182" y="0"/>
            <a:ext cx="4071966" cy="3414560"/>
          </a:xfrm>
          <a:prstGeom prst="rect">
            <a:avLst/>
          </a:prstGeom>
        </p:spPr>
      </p:pic>
      <p:pic>
        <p:nvPicPr>
          <p:cNvPr id="63" name="Image 62" descr="Badji Mokhtar - Annaba University.png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30924172" y="0"/>
            <a:ext cx="4071966" cy="34145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6613</TotalTime>
  <Words>53</Words>
  <Application>Microsoft Office PowerPoint</Application>
  <PresentationFormat>Custom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Andalus</vt:lpstr>
      <vt:lpstr>Arial</vt:lpstr>
      <vt:lpstr>Bell MT</vt:lpstr>
      <vt:lpstr>Calibri</vt:lpstr>
      <vt:lpstr>Verdana</vt:lpstr>
      <vt:lpstr>Thème Office</vt:lpstr>
      <vt:lpstr>PowerPoint Presentation</vt:lpstr>
    </vt:vector>
  </TitlesOfParts>
  <Company>zizousoft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Etapes de confection d’une lame mince</dc:title>
  <dc:creator>UTiLISATEUR</dc:creator>
  <cp:lastModifiedBy>YAHIA</cp:lastModifiedBy>
  <cp:revision>499</cp:revision>
  <dcterms:created xsi:type="dcterms:W3CDTF">2011-09-21T08:15:29Z</dcterms:created>
  <dcterms:modified xsi:type="dcterms:W3CDTF">2023-07-09T20:43:51Z</dcterms:modified>
</cp:coreProperties>
</file>