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1842-D689-442F-A657-1E1F89D0C47A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ADAD8-A42C-4606-8CF8-FEA645ABA88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05360"/>
            <a:ext cx="9107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000" b="1" dirty="0"/>
              <a:t>الجمهورية الجزائرية الديمقراطية الشعبية</a:t>
            </a:r>
            <a:endParaRPr kumimoji="0" lang="ar-D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وزارة التعليم العالي والبحث العلمي</a:t>
            </a:r>
            <a:endParaRPr kumimoji="0" 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Simplified Arabic" pitchFamily="18" charset="-78"/>
              </a:rPr>
              <a:t>جامعة باجي مختار عنابة</a:t>
            </a:r>
            <a:endParaRPr kumimoji="0" 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47664" y="1610797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الكلية: .........................................</a:t>
            </a:r>
            <a:endParaRPr lang="ar-D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DZ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القسم: ..........................................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3848" y="2483604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/>
              <a:t>رمز </a:t>
            </a:r>
            <a:r>
              <a:rPr lang="ar-DZ" b="1" dirty="0" err="1"/>
              <a:t>المشروع : ……………….......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27584" y="3212976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600" b="1" dirty="0"/>
              <a:t>عنوان </a:t>
            </a:r>
            <a:r>
              <a:rPr lang="ar-DZ" sz="3600" b="1" dirty="0" err="1"/>
              <a:t>المشروع :</a:t>
            </a:r>
            <a:endParaRPr lang="ar-DZ" sz="3600" b="1" dirty="0"/>
          </a:p>
          <a:p>
            <a:pPr algn="ctr"/>
            <a:r>
              <a:rPr lang="ar-DZ" sz="3600" b="1" dirty="0"/>
              <a:t>.....................………………........................................................................</a:t>
            </a:r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987824" y="5949280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2023/2024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7" y="44624"/>
            <a:ext cx="1112853" cy="896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07505" y="1849760"/>
          <a:ext cx="8856983" cy="1889400"/>
        </p:xfrm>
        <a:graphic>
          <a:graphicData uri="http://schemas.openxmlformats.org/drawingml/2006/table">
            <a:tbl>
              <a:tblPr rtl="1"/>
              <a:tblGrid>
                <a:gridCol w="177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2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اسم ولقب الطالب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الكلية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القسم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التخصص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المستوى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 err="1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26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 err="1">
                          <a:latin typeface="Simplified Arabic"/>
                          <a:ea typeface="Calibri"/>
                          <a:cs typeface="Sakkal Majalla"/>
                        </a:rPr>
                        <a:t>ل3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>
                          <a:latin typeface="Sakkal Majalla"/>
                          <a:ea typeface="Calibri"/>
                          <a:cs typeface="Arial"/>
                        </a:rPr>
                        <a:t>م 2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Sakkal Majalla"/>
                          <a:sym typeface="Wingdings"/>
                        </a:rPr>
                        <a:t></a:t>
                      </a:r>
                      <a:r>
                        <a:rPr lang="fr-FR" sz="1600" b="1" dirty="0"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دكتوراه 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Calibri"/>
                          <a:sym typeface="Wingdings"/>
                        </a:rPr>
                        <a:t>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302224" y="1222595"/>
            <a:ext cx="16433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فريق العمل: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39761"/>
              </p:ext>
            </p:extLst>
          </p:nvPr>
        </p:nvGraphicFramePr>
        <p:xfrm>
          <a:off x="107503" y="4442048"/>
          <a:ext cx="8832305" cy="975360"/>
        </p:xfrm>
        <a:graphic>
          <a:graphicData uri="http://schemas.openxmlformats.org/drawingml/2006/table">
            <a:tbl>
              <a:tblPr rtl="1"/>
              <a:tblGrid>
                <a:gridCol w="1766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6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اسم ولقب الأستاذ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الكلية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القسم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التخصص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>
                          <a:latin typeface="Simplified Arabic"/>
                          <a:ea typeface="Calibri"/>
                          <a:cs typeface="Sakkal Majalla"/>
                        </a:rPr>
                        <a:t>المشرف الرئيسي</a:t>
                      </a: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المشرف  2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600" b="1" dirty="0">
                          <a:latin typeface="Simplified Arabic"/>
                          <a:ea typeface="Calibri"/>
                          <a:cs typeface="Sakkal Majalla"/>
                        </a:rPr>
                        <a:t>المشرف3</a:t>
                      </a: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fr-FR" sz="1600" dirty="0">
                        <a:latin typeface="Simplified Arabic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071021" y="3865984"/>
            <a:ext cx="1893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فريق الاشراف:</a:t>
            </a:r>
            <a:endParaRPr lang="fr-F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</p:txBody>
      </p:sp>
      <p:pic>
        <p:nvPicPr>
          <p:cNvPr id="7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475656" y="548680"/>
            <a:ext cx="570383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بطاقة تقنية عن الفكرة وصاحبها</a:t>
            </a:r>
          </a:p>
          <a:p>
            <a:pPr algn="ctr"/>
            <a:r>
              <a:rPr lang="ar-DZ" b="1" dirty="0"/>
              <a:t>رمز المشروع : ……………….......</a:t>
            </a:r>
            <a:endParaRPr lang="fr-FR" dirty="0"/>
          </a:p>
          <a:p>
            <a:pPr algn="ctr"/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" y="83814"/>
            <a:ext cx="1112853" cy="8969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8600"/>
              </p:ext>
            </p:extLst>
          </p:nvPr>
        </p:nvGraphicFramePr>
        <p:xfrm>
          <a:off x="2716940" y="1844824"/>
          <a:ext cx="3151204" cy="3623280"/>
        </p:xfrm>
        <a:graphic>
          <a:graphicData uri="http://schemas.openxmlformats.org/drawingml/2006/table">
            <a:tbl>
              <a:tblPr rtl="1"/>
              <a:tblGrid>
                <a:gridCol w="315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1/ المشكلة</a:t>
                      </a:r>
                      <a:endParaRPr kumimoji="0" lang="fr-F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2/ الفكرة</a:t>
                      </a: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3.المنتوج او الخدمة المقترحة</a:t>
                      </a:r>
                      <a:endParaRPr kumimoji="0" lang="fr-F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4/الجانب الابتكاري</a:t>
                      </a:r>
                      <a:endParaRPr kumimoji="0" lang="fr-F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5/ التجسيد و السوق</a:t>
                      </a:r>
                    </a:p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kumimoji="0" lang="ar-D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implified Arabic" pitchFamily="18" charset="-78"/>
                          <a:ea typeface="Calibri" pitchFamily="34" charset="0"/>
                          <a:cs typeface="Simplified Arabic" pitchFamily="18" charset="-78"/>
                        </a:rPr>
                        <a:t>6.كفاءات الفريق</a:t>
                      </a:r>
                      <a:endParaRPr kumimoji="0" lang="fr-F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342900" lvl="0" indent="-342900" algn="ctr" rtl="1"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endParaRPr kumimoji="0" lang="fr-FR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implified Arabic" pitchFamily="18" charset="-78"/>
                        <a:ea typeface="Calibri" pitchFamily="34" charset="0"/>
                        <a:cs typeface="Simplified Arabic" pitchFamily="18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504" y="446477"/>
            <a:ext cx="79208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000" b="1" i="0" u="sng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لابد</a:t>
            </a:r>
            <a:r>
              <a:rPr kumimoji="0" lang="ar-DZ" sz="4000" b="1" i="0" u="sng" strike="noStrike" cap="none" normalizeH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أن يحتوي </a:t>
            </a:r>
            <a:r>
              <a:rPr kumimoji="0" lang="ar-DZ" sz="4000" b="1" i="0" u="sng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العرض الشفوي لكل مشروع على</a:t>
            </a:r>
            <a:r>
              <a:rPr kumimoji="0" lang="ar-DZ" sz="4000" b="1" i="0" u="sng" strike="noStrike" cap="none" normalizeH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ال</a:t>
            </a:r>
            <a:r>
              <a:rPr kumimoji="0" lang="ar-DZ" sz="4000" b="1" i="0" u="sng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نقاط التالية</a:t>
            </a:r>
            <a:r>
              <a:rPr kumimoji="0" lang="ar-DZ" sz="4000" b="1" i="0" strike="noStrike" cap="none" normalizeH="0" baseline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:</a:t>
            </a:r>
            <a:endParaRPr kumimoji="0" lang="fr-FR" sz="4000" b="0" i="0" strike="noStrike" cap="none" normalizeH="0" baseline="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978" y="5448706"/>
            <a:ext cx="79694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9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لا تتعدى مدة العرض الشفوي الخمس دقائق لكل </a:t>
            </a:r>
            <a:r>
              <a:rPr lang="ar-DZ" sz="3900" b="1" u="sng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مشروع </a:t>
            </a:r>
            <a:r>
              <a:rPr lang="ar-DZ" sz="39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(5 دقائق</a:t>
            </a:r>
            <a:r>
              <a:rPr lang="ar-DZ" sz="3900" b="1" u="sng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)</a:t>
            </a:r>
            <a:endParaRPr lang="fr-FR" sz="3900" b="1" u="sng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</p:txBody>
      </p:sp>
      <p:pic>
        <p:nvPicPr>
          <p:cNvPr id="6" name="Picture 2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9642" y="44624"/>
            <a:ext cx="1058862" cy="1109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496" y="295488"/>
            <a:ext cx="9107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République Algérienne Démocratique et Populaire</a:t>
            </a:r>
            <a:endParaRPr lang="ar-D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Ministère de l‘Enseignement Supérieur et de la Recherche Scientifique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Université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Badji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Mokhtar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Annaba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15616" y="178501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Faculté: ………………………………………………</a:t>
            </a:r>
          </a:p>
          <a:p>
            <a:pPr algn="ctr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Département: …………………………………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843808" y="2586390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Code du Projet: …………………….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7504" y="3340149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Intitulé du Projet : </a:t>
            </a:r>
          </a:p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843808" y="58772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2023/2024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925" y="228600"/>
            <a:ext cx="1112853" cy="8969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259632" y="476672"/>
            <a:ext cx="68407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Fiche descriptive des porteurs de projet </a:t>
            </a:r>
          </a:p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Code du Projet: …………………….</a:t>
            </a:r>
          </a:p>
          <a:p>
            <a:pPr algn="ctr"/>
            <a:endParaRPr lang="fr-F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51520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Equipe de travail: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504" y="1700808"/>
          <a:ext cx="885698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22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Nom &amp; Prénom de l’étudiant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Faculté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Département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Spécialité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Niveau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L3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M2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Doctorat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/>
                        </a:rPr>
                        <a:t>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51520" y="40770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Equipe d’encadrement: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72942"/>
              </p:ext>
            </p:extLst>
          </p:nvPr>
        </p:nvGraphicFramePr>
        <p:xfrm>
          <a:off x="107504" y="4365104"/>
          <a:ext cx="8856985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226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Nom &amp; Prénom de l’enseignant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Faculté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Département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Spécialité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Encadrant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principal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Co-encadrant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485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Co-encadrant</a:t>
                      </a:r>
                      <a:r>
                        <a:rPr lang="fr-FR" sz="1400" baseline="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97690"/>
            <a:ext cx="1112853" cy="8969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5" descr="Fichier:Badji Mokhtar - Annaba University Logo.png â WikipÃ©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63625" cy="1109663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611560" y="90872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Pour chaque projet, les étudiants doivent présenter les points suivants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31640" y="2156663"/>
            <a:ext cx="61926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1/ Le problème </a:t>
            </a:r>
          </a:p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2/ L’idée du projet</a:t>
            </a:r>
          </a:p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3/ Produit ou service proposé</a:t>
            </a:r>
          </a:p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4/ l’Innovation</a:t>
            </a:r>
          </a:p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5/ faisabilité et Marché.</a:t>
            </a:r>
          </a:p>
          <a:p>
            <a:pPr algn="ctr"/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6/Compétences de l’équipe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510899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Pour chaque projet, la présentation orale ne doit pas dépassée cinq minutes (5 minutes)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97690"/>
            <a:ext cx="1112853" cy="8969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324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Sakkal Majalla</vt:lpstr>
      <vt:lpstr>Simplified Arabic</vt:lpstr>
      <vt:lpstr>Times New Roman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pix info</dc:creator>
  <cp:lastModifiedBy>YAHIA</cp:lastModifiedBy>
  <cp:revision>8</cp:revision>
  <dcterms:created xsi:type="dcterms:W3CDTF">2022-11-29T17:08:42Z</dcterms:created>
  <dcterms:modified xsi:type="dcterms:W3CDTF">2023-12-03T20:20:07Z</dcterms:modified>
</cp:coreProperties>
</file>