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1842-D689-442F-A657-1E1F89D0C47A}" type="datetimeFigureOut">
              <a:rPr lang="fr-FR" smtClean="0"/>
              <a:pPr/>
              <a:t>01/12/2022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 35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1063625" cy="1109663"/>
          </a:xfrm>
          <a:prstGeom prst="rect">
            <a:avLst/>
          </a:prstGeom>
          <a:noFill/>
        </p:spPr>
      </p:pic>
      <p:pic>
        <p:nvPicPr>
          <p:cNvPr id="2050" name="Picture 2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42" y="44624"/>
            <a:ext cx="1058862" cy="1109663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2416"/>
            <a:ext cx="9107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000" b="1" dirty="0" smtClean="0"/>
              <a:t>الجمهورية الجزائرية الديمقراطية الشعبية</a:t>
            </a:r>
            <a:endParaRPr kumimoji="0" lang="ar-D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وزارة التعليم العالي والبحث العلمي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جامعة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باجي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 مختار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عنابة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نيابة مديرية الجامعة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 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للتكوين العالي في الطورين الأول والثاني والتكوين المتواصل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 والشهادات والتكوين العالي في التدرج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47664" y="1610797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الكلية: .........................................</a:t>
            </a:r>
            <a:endParaRPr lang="ar-D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D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القسم: ..........................................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3848" y="2483604"/>
            <a:ext cx="282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/>
              <a:t>رمز </a:t>
            </a:r>
            <a:r>
              <a:rPr lang="ar-DZ" b="1" dirty="0" err="1"/>
              <a:t>المشروع : ……………….......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27584" y="3212976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600" b="1" dirty="0" smtClean="0"/>
              <a:t>عنوان </a:t>
            </a:r>
            <a:r>
              <a:rPr lang="ar-DZ" sz="3600" b="1" dirty="0" err="1"/>
              <a:t>المشروع </a:t>
            </a:r>
            <a:r>
              <a:rPr lang="ar-DZ" sz="3600" b="1" dirty="0" err="1" smtClean="0"/>
              <a:t>:</a:t>
            </a:r>
            <a:endParaRPr lang="ar-DZ" sz="3600" b="1" dirty="0" smtClean="0"/>
          </a:p>
          <a:p>
            <a:pPr algn="ctr"/>
            <a:r>
              <a:rPr lang="ar-DZ" sz="3600" b="1" dirty="0" smtClean="0"/>
              <a:t>.....................………………........................................................................</a:t>
            </a:r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915816" y="594928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2022/2023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07505" y="1849760"/>
          <a:ext cx="8856983" cy="3169920"/>
        </p:xfrm>
        <a:graphic>
          <a:graphicData uri="http://schemas.openxmlformats.org/drawingml/2006/table">
            <a:tbl>
              <a:tblPr rtl="1"/>
              <a:tblGrid>
                <a:gridCol w="1770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2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اسم ولقب الطالب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الكلية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القسم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التخصص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المستوى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dirty="0" err="1" smtClean="0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 dirty="0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dirty="0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>
                          <a:latin typeface="Sakkal Majalla"/>
                          <a:ea typeface="Calibri"/>
                          <a:cs typeface="Arial"/>
                        </a:rPr>
                        <a:t>م </a:t>
                      </a:r>
                      <a:r>
                        <a:rPr lang="ar-DZ" sz="1600" b="1" dirty="0" smtClean="0">
                          <a:latin typeface="Sakkal Majalla"/>
                          <a:ea typeface="Calibri"/>
                          <a:cs typeface="Arial"/>
                        </a:rPr>
                        <a:t>2</a:t>
                      </a:r>
                      <a:r>
                        <a:rPr lang="fr-FR" sz="1600" b="1" dirty="0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dirty="0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 smtClean="0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 dirty="0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smtClean="0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smtClean="0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smtClean="0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 smtClean="0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smtClean="0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smtClean="0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smtClean="0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 smtClean="0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smtClean="0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smtClean="0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smtClean="0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 smtClean="0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smtClean="0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smtClean="0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smtClean="0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 smtClean="0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dirty="0" err="1" smtClean="0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 dirty="0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dirty="0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 smtClean="0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 dirty="0" smtClean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dirty="0" smtClean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 smtClean="0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 dirty="0" smtClean="0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302224" y="1222595"/>
            <a:ext cx="16433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فريق العمل: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004" y="107340"/>
            <a:ext cx="282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/>
              <a:t>رمز </a:t>
            </a:r>
            <a:r>
              <a:rPr lang="ar-DZ" b="1" dirty="0" err="1"/>
              <a:t>المشروع : ……………….......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3" y="4442048"/>
          <a:ext cx="8832305" cy="1463040"/>
        </p:xfrm>
        <a:graphic>
          <a:graphicData uri="http://schemas.openxmlformats.org/drawingml/2006/table">
            <a:tbl>
              <a:tblPr rtl="1"/>
              <a:tblGrid>
                <a:gridCol w="1766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6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اسم ولقب الأستاذ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الكلية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القسم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التخصص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المشرف الرئيسي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المشرف الرئيسي 2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المشرف متخصص في الجوانب الداعمة للمشروع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071021" y="3865984"/>
            <a:ext cx="1893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فريق الاشراف: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</p:txBody>
      </p:sp>
      <p:pic>
        <p:nvPicPr>
          <p:cNvPr id="7" name="Picture 2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9642" y="44624"/>
            <a:ext cx="1058862" cy="110966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475656" y="548680"/>
            <a:ext cx="5703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بطاقة تقنية عن الفكرة </a:t>
            </a:r>
            <a:r>
              <a:rPr lang="ar-DZ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وصاحبها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483768" y="1844824"/>
          <a:ext cx="3384376" cy="3600400"/>
        </p:xfrm>
        <a:graphic>
          <a:graphicData uri="http://schemas.openxmlformats.org/drawingml/2006/table">
            <a:tbl>
              <a:tblPr rtl="1"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1/ المشكلة</a:t>
                      </a:r>
                      <a:endParaRPr kumimoji="0" lang="fr-FR" sz="4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2/ الفكرة</a:t>
                      </a:r>
                      <a:endParaRPr kumimoji="0" lang="fr-FR" sz="4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3/ اللأهداف</a:t>
                      </a:r>
                      <a:endParaRPr kumimoji="0" lang="fr-FR" sz="4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4/ التجسيد</a:t>
                      </a:r>
                      <a:endParaRPr kumimoji="0" lang="fr-FR" sz="4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5/ النتائج المتوقعة</a:t>
                      </a:r>
                      <a:endParaRPr kumimoji="0" lang="fr-FR" sz="4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7504" y="446477"/>
            <a:ext cx="79208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000" b="1" i="0" u="sng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لابد</a:t>
            </a:r>
            <a:r>
              <a:rPr kumimoji="0" lang="ar-DZ" sz="4000" b="1" i="0" u="sng" strike="noStrike" cap="none" normalizeH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أن يحتوي </a:t>
            </a:r>
            <a:r>
              <a:rPr kumimoji="0" lang="ar-DZ" sz="4000" b="1" i="0" u="sng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العرض الشفوي لكل مشروع على</a:t>
            </a:r>
            <a:r>
              <a:rPr kumimoji="0" lang="ar-DZ" sz="4000" b="1" i="0" u="sng" strike="noStrike" cap="none" normalizeH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ال</a:t>
            </a:r>
            <a:r>
              <a:rPr kumimoji="0" lang="ar-DZ" sz="4000" b="1" i="0" u="sng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نقاط التالية</a:t>
            </a:r>
            <a:r>
              <a:rPr kumimoji="0" lang="ar-DZ" sz="4000" b="1" i="0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:</a:t>
            </a:r>
            <a:endParaRPr kumimoji="0" lang="fr-FR" sz="4000" b="0" i="0" strike="noStrike" cap="none" normalizeH="0" baseline="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004" y="107340"/>
            <a:ext cx="282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/>
              <a:t>رمز </a:t>
            </a:r>
            <a:r>
              <a:rPr lang="ar-DZ" b="1" dirty="0" err="1"/>
              <a:t>المشروع : ……………….......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8978" y="5448706"/>
            <a:ext cx="796940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9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لا </a:t>
            </a:r>
            <a:r>
              <a:rPr lang="ar-DZ" sz="39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تتعدى مدة العرض الشفوي الخمس </a:t>
            </a:r>
            <a:r>
              <a:rPr lang="ar-DZ" sz="39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دقائق لكل </a:t>
            </a:r>
            <a:r>
              <a:rPr lang="ar-DZ" sz="3900" b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مشروع </a:t>
            </a:r>
            <a:r>
              <a:rPr lang="ar-DZ" sz="39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(5 دقائق</a:t>
            </a:r>
            <a:r>
              <a:rPr lang="ar-DZ" sz="3900" b="1" u="sng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)</a:t>
            </a:r>
            <a:endParaRPr lang="fr-FR" sz="3900" b="1" u="sng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</p:txBody>
      </p:sp>
      <p:pic>
        <p:nvPicPr>
          <p:cNvPr id="6" name="Picture 2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9642" y="44624"/>
            <a:ext cx="1058862" cy="1109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5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1063625" cy="1109663"/>
          </a:xfrm>
          <a:prstGeom prst="rect">
            <a:avLst/>
          </a:prstGeom>
          <a:noFill/>
        </p:spPr>
      </p:pic>
      <p:pic>
        <p:nvPicPr>
          <p:cNvPr id="6" name="Picture 2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42" y="44624"/>
            <a:ext cx="1058862" cy="1109663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496" y="18490"/>
            <a:ext cx="9107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République Algérienne Démocratique et Populaire</a:t>
            </a:r>
            <a:endParaRPr lang="ar-D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Ministère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l‘Enseignement Supérieur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 de la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Recherche Scientifique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Université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Badji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Mokhtar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Annaba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vice rectorat chargé de la formation supérieure du premier et du 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deuxième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cycle, de la formation continue et des diplômes et la formation de graduation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15616" y="178501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Faculté: ………………………………………………</a:t>
            </a:r>
          </a:p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Département: …………………………………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43808" y="2586390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Code du Projet: …………………….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7504" y="3340149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Intitulé du Projet : </a:t>
            </a:r>
          </a:p>
          <a:p>
            <a:pPr algn="ctr"/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915816" y="594928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2022/2023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64088" y="11663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Code du Projet: …………………….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59632" y="47667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Fiche descriptive des porteurs de projet </a:t>
            </a:r>
            <a:endParaRPr lang="fr-F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5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1063625" cy="110966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51520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Equipe de travail: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7504" y="1700808"/>
          <a:ext cx="8856985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22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Nom &amp; Prénom de l’étudiant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Faculté 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Département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Spécialité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Niveau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51520" y="40770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Equipe d’encadrement: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07504" y="4365104"/>
          <a:ext cx="8856985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226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Nom &amp; Prénom de l’enseignant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Faculté 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Département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Spécialité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Encadrant</a:t>
                      </a:r>
                      <a:r>
                        <a:rPr lang="fr-FR" sz="1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principal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Encadrant principal 2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Co-encadrant</a:t>
                      </a:r>
                      <a:r>
                        <a:rPr lang="fr-FR" sz="1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spécialiste dans les aspects de soutien du projet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64088" y="11663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Code du Projet: …………………….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 35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1063625" cy="1109663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611560" y="90872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Pour chaque projet, les étudiants doivent présenter les points suivants :</a:t>
            </a:r>
            <a:endParaRPr lang="fr-FR" sz="36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640" y="2156663"/>
            <a:ext cx="6192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1/ Le problème </a:t>
            </a:r>
          </a:p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2/ L’idée du projet</a:t>
            </a:r>
          </a:p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3/ Les objectifs du projet</a:t>
            </a:r>
          </a:p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4/ Faisabilité du projet</a:t>
            </a:r>
          </a:p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5/ Résultats attendus du projet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510899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Pour chaque projet, la présentation orale ne doit pas dépassée cinq minutes (5 minutes)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380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</vt:lpstr>
      <vt:lpstr>Sakkal Majalla</vt:lpstr>
      <vt:lpstr>Simplified Arabic</vt:lpstr>
      <vt:lpstr>Times New Roman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pix info</dc:creator>
  <cp:lastModifiedBy>DJAOUAHDOU</cp:lastModifiedBy>
  <cp:revision>3</cp:revision>
  <dcterms:created xsi:type="dcterms:W3CDTF">2022-11-29T17:08:42Z</dcterms:created>
  <dcterms:modified xsi:type="dcterms:W3CDTF">2022-12-01T06:21:23Z</dcterms:modified>
</cp:coreProperties>
</file>